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324" r:id="rId5"/>
    <p:sldId id="326" r:id="rId6"/>
    <p:sldId id="327" r:id="rId7"/>
    <p:sldId id="328" r:id="rId8"/>
    <p:sldId id="329" r:id="rId9"/>
  </p:sldIdLst>
  <p:sldSz cx="12192000" cy="6858000"/>
  <p:notesSz cx="9240838" cy="69548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1932"/>
    <a:srgbClr val="FEC652"/>
    <a:srgbClr val="808000"/>
    <a:srgbClr val="A38641"/>
    <a:srgbClr val="D59251"/>
    <a:srgbClr val="D89B53"/>
    <a:srgbClr val="912328"/>
    <a:srgbClr val="9A3324"/>
    <a:srgbClr val="EED484"/>
    <a:srgbClr val="5859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 showGuides="1">
      <p:cViewPr varScale="1">
        <p:scale>
          <a:sx n="140" d="100"/>
          <a:sy n="140" d="100"/>
        </p:scale>
        <p:origin x="116" y="5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4" d="100"/>
          <a:sy n="124" d="100"/>
        </p:scale>
        <p:origin x="622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4CB598E-CE98-3C88-FAFD-173723F55B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4004363" cy="348950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67D8B9-B12C-3E66-D504-69458AF8D1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234337" y="1"/>
            <a:ext cx="4004363" cy="348950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r">
              <a:defRPr sz="1200"/>
            </a:lvl1pPr>
          </a:lstStyle>
          <a:p>
            <a:fld id="{411F979D-4B9D-40DE-AB6F-FD763410BB60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40A03-D73E-2BCE-2D37-0545C68AF1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605889"/>
            <a:ext cx="4004363" cy="348949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57F345-85EA-4C2F-F185-A6F0BCB4FF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234337" y="6605889"/>
            <a:ext cx="4004363" cy="348949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r">
              <a:defRPr sz="1200"/>
            </a:lvl1pPr>
          </a:lstStyle>
          <a:p>
            <a:fld id="{D8541963-9953-4D0C-89FB-E1268C0C2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455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03675" cy="3492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33988" y="0"/>
            <a:ext cx="4005262" cy="3492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04E5D-3784-461D-9C07-7DA102F227F9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35238" y="869950"/>
            <a:ext cx="4170362" cy="2346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3925" y="3346450"/>
            <a:ext cx="7392988" cy="27384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05588"/>
            <a:ext cx="4003675" cy="349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33988" y="6605588"/>
            <a:ext cx="4005262" cy="349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920FAE-7F19-48AB-A97B-07F2C9F17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420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- Red">
    <p:bg>
      <p:bgPr>
        <a:gradFill>
          <a:gsLst>
            <a:gs pos="0">
              <a:srgbClr val="DB1932"/>
            </a:gs>
            <a:gs pos="100000">
              <a:srgbClr val="912328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436DA4-F9BA-9B4B-5F56-7DB4BBDC28D9}"/>
              </a:ext>
            </a:extLst>
          </p:cNvPr>
          <p:cNvSpPr/>
          <p:nvPr userDrawn="1"/>
        </p:nvSpPr>
        <p:spPr>
          <a:xfrm>
            <a:off x="0" y="6085840"/>
            <a:ext cx="12192000" cy="772160"/>
          </a:xfrm>
          <a:prstGeom prst="rect">
            <a:avLst/>
          </a:prstGeom>
          <a:gradFill>
            <a:gsLst>
              <a:gs pos="30000">
                <a:srgbClr val="FEC652"/>
              </a:gs>
              <a:gs pos="100000">
                <a:srgbClr val="FEC652">
                  <a:alpha val="35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234D4-E438-57B7-4116-2276ECB5AA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2431385" y="1"/>
            <a:ext cx="9760613" cy="5090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F54B98-73C0-439A-A258-0B446B2876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3827" y="2116880"/>
            <a:ext cx="3991985" cy="145163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26A28C-DD63-C277-A15B-15FB58C39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827" y="6350295"/>
            <a:ext cx="11143786" cy="308413"/>
          </a:xfrm>
        </p:spPr>
        <p:txBody>
          <a:bodyPr lIns="0" tIns="0" rIns="0" bIns="0">
            <a:normAutofit/>
          </a:bodyPr>
          <a:lstStyle>
            <a:lvl1pPr marL="0" indent="0">
              <a:buClr>
                <a:srgbClr val="FEC652"/>
              </a:buClr>
              <a:buFont typeface="Wingdings" pitchFamily="2" charset="2"/>
              <a:buNone/>
              <a:defRPr sz="18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2pPr>
            <a:lvl3pPr marL="9144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3pPr>
            <a:lvl4pPr marL="13716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4pPr>
            <a:lvl5pPr marL="18288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0814915-4A00-0DEC-BF82-4DEF633C5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827" y="4118708"/>
            <a:ext cx="11143786" cy="192649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100000"/>
              </a:lnSpc>
              <a:defRPr sz="3400" b="1" i="0"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6762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2-Column –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C08172-8304-E401-DF73-370779DDF8B2}"/>
              </a:ext>
            </a:extLst>
          </p:cNvPr>
          <p:cNvSpPr/>
          <p:nvPr userDrawn="1"/>
        </p:nvSpPr>
        <p:spPr>
          <a:xfrm>
            <a:off x="0" y="0"/>
            <a:ext cx="9290304" cy="1307939"/>
          </a:xfrm>
          <a:prstGeom prst="rect">
            <a:avLst/>
          </a:prstGeom>
          <a:solidFill>
            <a:srgbClr val="DB1932"/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AAC764-2C2E-76F4-9142-4373BE8253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42048" y="4276600"/>
            <a:ext cx="4949952" cy="258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613591-958B-F7AA-E1B3-914C391BA2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67023" y="486938"/>
            <a:ext cx="2257757" cy="82100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09CBA8-8FA5-E2AB-51C9-8379F3B7B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0390" y="1545390"/>
            <a:ext cx="5499410" cy="4825673"/>
          </a:xfrm>
        </p:spPr>
        <p:txBody>
          <a:bodyPr t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3748120-3676-87BC-3193-15575C64E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545390"/>
            <a:ext cx="5499409" cy="4825673"/>
          </a:xfrm>
        </p:spPr>
        <p:txBody>
          <a:bodyPr t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21682E97-C601-49A9-A29E-BDF36E13AE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 b="1">
                <a:effectLst>
                  <a:outerShdw blurRad="63500" dist="635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09046159-4321-C48E-EA2D-433F21BB49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8" t="39556" r="9131" b="40800"/>
          <a:stretch/>
        </p:blipFill>
        <p:spPr>
          <a:xfrm>
            <a:off x="164592" y="6242277"/>
            <a:ext cx="2779776" cy="5206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056068-873C-03B8-9A8D-2E39F52D4760}"/>
              </a:ext>
            </a:extLst>
          </p:cNvPr>
          <p:cNvSpPr txBox="1"/>
          <p:nvPr userDrawn="1"/>
        </p:nvSpPr>
        <p:spPr>
          <a:xfrm>
            <a:off x="11034792" y="6571257"/>
            <a:ext cx="88998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900" b="1" spc="2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470325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1-Column – NON-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C02A878-BA68-D588-5BB1-15FBF131CBB5}"/>
              </a:ext>
            </a:extLst>
          </p:cNvPr>
          <p:cNvSpPr/>
          <p:nvPr userDrawn="1"/>
        </p:nvSpPr>
        <p:spPr>
          <a:xfrm>
            <a:off x="0" y="0"/>
            <a:ext cx="9290304" cy="1307939"/>
          </a:xfrm>
          <a:prstGeom prst="rect">
            <a:avLst/>
          </a:prstGeom>
          <a:solidFill>
            <a:srgbClr val="DB1932"/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52477C3-ECF0-DA5F-A4FE-664F0CD2E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67023" y="486938"/>
            <a:ext cx="2257757" cy="821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92949C-BB43-8331-FB5B-ACB2321043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42048" y="4276600"/>
            <a:ext cx="4949952" cy="2581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48877-44C3-4986-AC7C-B671E7C8F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5A54199B-2068-DBA1-76DF-4C21AE4A7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 b="1"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D33C5D36-F3F0-FD07-AEAE-3FA452EEE4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8" t="39556" r="9131" b="40800"/>
          <a:stretch/>
        </p:blipFill>
        <p:spPr>
          <a:xfrm>
            <a:off x="164592" y="6242277"/>
            <a:ext cx="2779776" cy="5206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9DA79E-8087-4D00-A602-FA12AE5983D6}"/>
              </a:ext>
            </a:extLst>
          </p:cNvPr>
          <p:cNvSpPr txBox="1"/>
          <p:nvPr userDrawn="1"/>
        </p:nvSpPr>
        <p:spPr>
          <a:xfrm>
            <a:off x="10729580" y="6571257"/>
            <a:ext cx="119520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900" b="1" spc="2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NON-CONFIDENTIAL</a:t>
            </a:r>
          </a:p>
        </p:txBody>
      </p:sp>
    </p:spTree>
    <p:extLst>
      <p:ext uri="{BB962C8B-B14F-4D97-AF65-F5344CB8AC3E}">
        <p14:creationId xmlns:p14="http://schemas.microsoft.com/office/powerpoint/2010/main" val="25853243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2-Column – NON-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C08172-8304-E401-DF73-370779DDF8B2}"/>
              </a:ext>
            </a:extLst>
          </p:cNvPr>
          <p:cNvSpPr/>
          <p:nvPr userDrawn="1"/>
        </p:nvSpPr>
        <p:spPr>
          <a:xfrm>
            <a:off x="0" y="0"/>
            <a:ext cx="9290304" cy="1307939"/>
          </a:xfrm>
          <a:prstGeom prst="rect">
            <a:avLst/>
          </a:prstGeom>
          <a:solidFill>
            <a:srgbClr val="DB1932"/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AAC764-2C2E-76F4-9142-4373BE8253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42048" y="4276600"/>
            <a:ext cx="4949952" cy="258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613591-958B-F7AA-E1B3-914C391BA2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67023" y="486938"/>
            <a:ext cx="2257757" cy="82100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09CBA8-8FA5-E2AB-51C9-8379F3B7B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0390" y="1545390"/>
            <a:ext cx="5499410" cy="4825673"/>
          </a:xfrm>
        </p:spPr>
        <p:txBody>
          <a:bodyPr t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3748120-3676-87BC-3193-15575C64E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545390"/>
            <a:ext cx="5499409" cy="4825673"/>
          </a:xfrm>
        </p:spPr>
        <p:txBody>
          <a:bodyPr t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21682E97-C601-49A9-A29E-BDF36E13AE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 b="1">
                <a:effectLst>
                  <a:outerShdw blurRad="63500" dist="635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 descr="Logo&#10;&#10;Description automatically generated with medium confidence">
            <a:extLst>
              <a:ext uri="{FF2B5EF4-FFF2-40B4-BE49-F238E27FC236}">
                <a16:creationId xmlns:a16="http://schemas.microsoft.com/office/drawing/2014/main" id="{99CA8D0F-389F-C0E3-30B6-E4B481DD3F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8" t="39556" r="9131" b="40800"/>
          <a:stretch/>
        </p:blipFill>
        <p:spPr>
          <a:xfrm>
            <a:off x="164592" y="6242277"/>
            <a:ext cx="2779776" cy="5206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419990-95B3-6734-3EE2-F0D1D48C561E}"/>
              </a:ext>
            </a:extLst>
          </p:cNvPr>
          <p:cNvSpPr txBox="1"/>
          <p:nvPr userDrawn="1"/>
        </p:nvSpPr>
        <p:spPr>
          <a:xfrm>
            <a:off x="10729580" y="6571257"/>
            <a:ext cx="119520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900" b="1" spc="2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NON-CONFIDENTIAL</a:t>
            </a:r>
          </a:p>
        </p:txBody>
      </p:sp>
    </p:spTree>
    <p:extLst>
      <p:ext uri="{BB962C8B-B14F-4D97-AF65-F5344CB8AC3E}">
        <p14:creationId xmlns:p14="http://schemas.microsoft.com/office/powerpoint/2010/main" val="4043553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Page - Red">
    <p:bg>
      <p:bgPr>
        <a:gradFill>
          <a:gsLst>
            <a:gs pos="0">
              <a:srgbClr val="DB1932"/>
            </a:gs>
            <a:gs pos="100000">
              <a:srgbClr val="912328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436DA4-F9BA-9B4B-5F56-7DB4BBDC28D9}"/>
              </a:ext>
            </a:extLst>
          </p:cNvPr>
          <p:cNvSpPr/>
          <p:nvPr userDrawn="1"/>
        </p:nvSpPr>
        <p:spPr>
          <a:xfrm>
            <a:off x="0" y="6085840"/>
            <a:ext cx="12192000" cy="772160"/>
          </a:xfrm>
          <a:prstGeom prst="rect">
            <a:avLst/>
          </a:prstGeom>
          <a:gradFill>
            <a:gsLst>
              <a:gs pos="30000">
                <a:srgbClr val="FEC652"/>
              </a:gs>
              <a:gs pos="100000">
                <a:srgbClr val="FEC652">
                  <a:alpha val="35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234D4-E438-57B7-4116-2276ECB5AA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2431385" y="1"/>
            <a:ext cx="9760613" cy="509016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26A28C-DD63-C277-A15B-15FB58C39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827" y="6350295"/>
            <a:ext cx="11143786" cy="308413"/>
          </a:xfrm>
        </p:spPr>
        <p:txBody>
          <a:bodyPr lIns="0" tIns="0" rIns="0" bIns="0">
            <a:normAutofit/>
          </a:bodyPr>
          <a:lstStyle>
            <a:lvl1pPr marL="0" indent="0">
              <a:buClr>
                <a:srgbClr val="FEC652"/>
              </a:buClr>
              <a:buFont typeface="Wingdings" pitchFamily="2" charset="2"/>
              <a:buNone/>
              <a:defRPr sz="18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2pPr>
            <a:lvl3pPr marL="9144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3pPr>
            <a:lvl4pPr marL="13716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4pPr>
            <a:lvl5pPr marL="18288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0814915-4A00-0DEC-BF82-4DEF633C5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7649" y="2545081"/>
            <a:ext cx="11143786" cy="192649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100000"/>
              </a:lnSpc>
              <a:defRPr sz="3400" b="1" i="0"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30453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 1-Column – NON-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C02A878-BA68-D588-5BB1-15FBF131CBB5}"/>
              </a:ext>
            </a:extLst>
          </p:cNvPr>
          <p:cNvSpPr/>
          <p:nvPr userDrawn="1"/>
        </p:nvSpPr>
        <p:spPr>
          <a:xfrm>
            <a:off x="0" y="0"/>
            <a:ext cx="11664176" cy="1307939"/>
          </a:xfrm>
          <a:prstGeom prst="rect">
            <a:avLst/>
          </a:prstGeom>
          <a:solidFill>
            <a:srgbClr val="DB1932"/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92949C-BB43-8331-FB5B-ACB2321043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42048" y="4276600"/>
            <a:ext cx="4949952" cy="2581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48877-44C3-4986-AC7C-B671E7C8F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5A54199B-2068-DBA1-76DF-4C21AE4A7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390" y="118872"/>
            <a:ext cx="10938547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 b="1"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D33C5D36-F3F0-FD07-AEAE-3FA452EEE4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8" t="39556" r="9131" b="40800"/>
          <a:stretch/>
        </p:blipFill>
        <p:spPr>
          <a:xfrm>
            <a:off x="164592" y="6242277"/>
            <a:ext cx="2779776" cy="52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15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Page - Red">
    <p:bg>
      <p:bgPr>
        <a:gradFill>
          <a:gsLst>
            <a:gs pos="0">
              <a:srgbClr val="DB1932"/>
            </a:gs>
            <a:gs pos="100000">
              <a:srgbClr val="912328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436DA4-F9BA-9B4B-5F56-7DB4BBDC28D9}"/>
              </a:ext>
            </a:extLst>
          </p:cNvPr>
          <p:cNvSpPr/>
          <p:nvPr userDrawn="1"/>
        </p:nvSpPr>
        <p:spPr>
          <a:xfrm>
            <a:off x="0" y="6085840"/>
            <a:ext cx="12192000" cy="772160"/>
          </a:xfrm>
          <a:prstGeom prst="rect">
            <a:avLst/>
          </a:prstGeom>
          <a:gradFill>
            <a:gsLst>
              <a:gs pos="30000">
                <a:srgbClr val="FEC652"/>
              </a:gs>
              <a:gs pos="100000">
                <a:srgbClr val="FEC652">
                  <a:alpha val="35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234D4-E438-57B7-4116-2276ECB5AA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5238749" y="1"/>
            <a:ext cx="6953248" cy="437197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26A28C-DD63-C277-A15B-15FB58C39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827" y="6350295"/>
            <a:ext cx="11143786" cy="308413"/>
          </a:xfrm>
        </p:spPr>
        <p:txBody>
          <a:bodyPr lIns="0" tIns="0" rIns="0" bIns="0">
            <a:normAutofit/>
          </a:bodyPr>
          <a:lstStyle>
            <a:lvl1pPr marL="0" indent="0">
              <a:buClr>
                <a:srgbClr val="FEC652"/>
              </a:buClr>
              <a:buFont typeface="Wingdings" pitchFamily="2" charset="2"/>
              <a:buNone/>
              <a:defRPr sz="18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2pPr>
            <a:lvl3pPr marL="9144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3pPr>
            <a:lvl4pPr marL="13716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4pPr>
            <a:lvl5pPr marL="18288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0814915-4A00-0DEC-BF82-4DEF633C5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827" y="4118708"/>
            <a:ext cx="11143786" cy="192649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100000"/>
              </a:lnSpc>
              <a:defRPr sz="3400" b="1" i="0"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69E192ED-5B41-6A84-4E2E-5237E0E7BD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51" y="1993045"/>
            <a:ext cx="8335017" cy="143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50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- White">
    <p:bg>
      <p:bgPr>
        <a:gradFill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0389B0-3E3E-6661-4D60-A35A9102B1A0}"/>
              </a:ext>
            </a:extLst>
          </p:cNvPr>
          <p:cNvSpPr/>
          <p:nvPr userDrawn="1"/>
        </p:nvSpPr>
        <p:spPr>
          <a:xfrm>
            <a:off x="0" y="6085840"/>
            <a:ext cx="12192000" cy="772160"/>
          </a:xfrm>
          <a:prstGeom prst="rect">
            <a:avLst/>
          </a:prstGeom>
          <a:gradFill>
            <a:gsLst>
              <a:gs pos="0">
                <a:srgbClr val="DB1932"/>
              </a:gs>
              <a:gs pos="100000">
                <a:srgbClr val="91232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D08A6-24ED-CC54-A899-BE1930A989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31384" y="1"/>
            <a:ext cx="9760615" cy="5090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99E12F-8B9A-CE9C-6114-F34DD8F281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3827" y="1671398"/>
            <a:ext cx="3991985" cy="145163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26A28C-DD63-C277-A15B-15FB58C39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827" y="6350295"/>
            <a:ext cx="11143786" cy="308413"/>
          </a:xfrm>
        </p:spPr>
        <p:txBody>
          <a:bodyPr lIns="0" tIns="0" rIns="0" bIns="0">
            <a:normAutofit/>
          </a:bodyPr>
          <a:lstStyle>
            <a:lvl1pPr marL="0" indent="0">
              <a:buClr>
                <a:srgbClr val="FEC652"/>
              </a:buClr>
              <a:buFont typeface="Wingdings" pitchFamily="2" charset="2"/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2pPr>
            <a:lvl3pPr marL="9144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3pPr>
            <a:lvl4pPr marL="13716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4pPr>
            <a:lvl5pPr marL="18288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0814915-4A00-0DEC-BF82-4DEF633C5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827" y="4118708"/>
            <a:ext cx="11143786" cy="1926492"/>
          </a:xfrm>
          <a:prstGeom prst="rect">
            <a:avLst/>
          </a:prstGeom>
          <a:effectLst/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100000"/>
              </a:lnSpc>
              <a:defRPr sz="3400" b="1" i="0">
                <a:solidFill>
                  <a:sysClr val="windowText" lastClr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418E60-EB90-F991-8B2F-006E72B154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33193"/>
          <a:stretch/>
        </p:blipFill>
        <p:spPr>
          <a:xfrm>
            <a:off x="253459" y="3313195"/>
            <a:ext cx="5192720" cy="52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111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Page - White">
    <p:bg>
      <p:bgPr>
        <a:gradFill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0389B0-3E3E-6661-4D60-A35A9102B1A0}"/>
              </a:ext>
            </a:extLst>
          </p:cNvPr>
          <p:cNvSpPr/>
          <p:nvPr userDrawn="1"/>
        </p:nvSpPr>
        <p:spPr>
          <a:xfrm>
            <a:off x="0" y="6085840"/>
            <a:ext cx="12192000" cy="772160"/>
          </a:xfrm>
          <a:prstGeom prst="rect">
            <a:avLst/>
          </a:prstGeom>
          <a:gradFill>
            <a:gsLst>
              <a:gs pos="0">
                <a:srgbClr val="DB1932"/>
              </a:gs>
              <a:gs pos="100000">
                <a:srgbClr val="91232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D08A6-24ED-CC54-A899-BE1930A989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78398" y="1"/>
            <a:ext cx="7213599" cy="438727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26A28C-DD63-C277-A15B-15FB58C39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827" y="6350295"/>
            <a:ext cx="11143786" cy="308413"/>
          </a:xfrm>
        </p:spPr>
        <p:txBody>
          <a:bodyPr lIns="0" tIns="0" rIns="0" bIns="0">
            <a:normAutofit/>
          </a:bodyPr>
          <a:lstStyle>
            <a:lvl1pPr marL="0" indent="0">
              <a:buClr>
                <a:srgbClr val="FEC652"/>
              </a:buClr>
              <a:buFont typeface="Wingdings" pitchFamily="2" charset="2"/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2pPr>
            <a:lvl3pPr marL="9144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3pPr>
            <a:lvl4pPr marL="13716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4pPr>
            <a:lvl5pPr marL="18288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0814915-4A00-0DEC-BF82-4DEF633C5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827" y="4118708"/>
            <a:ext cx="11143786" cy="1926492"/>
          </a:xfrm>
          <a:prstGeom prst="rect">
            <a:avLst/>
          </a:prstGeom>
          <a:effectLst/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100000"/>
              </a:lnSpc>
              <a:defRPr sz="3400" b="1" i="0">
                <a:solidFill>
                  <a:sysClr val="windowText" lastClr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5AD90A-4599-8876-08D0-DA4C5FD52F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182" y="2104095"/>
            <a:ext cx="7878618" cy="146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44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Page - White">
    <p:bg>
      <p:bgPr>
        <a:gradFill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0389B0-3E3E-6661-4D60-A35A9102B1A0}"/>
              </a:ext>
            </a:extLst>
          </p:cNvPr>
          <p:cNvSpPr/>
          <p:nvPr userDrawn="1"/>
        </p:nvSpPr>
        <p:spPr>
          <a:xfrm>
            <a:off x="0" y="6085840"/>
            <a:ext cx="12192000" cy="772160"/>
          </a:xfrm>
          <a:prstGeom prst="rect">
            <a:avLst/>
          </a:prstGeom>
          <a:gradFill>
            <a:gsLst>
              <a:gs pos="0">
                <a:srgbClr val="DB1932"/>
              </a:gs>
              <a:gs pos="100000">
                <a:srgbClr val="91232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D08A6-24ED-CC54-A899-BE1930A989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78398" y="1"/>
            <a:ext cx="7213599" cy="438727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26A28C-DD63-C277-A15B-15FB58C39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827" y="6350295"/>
            <a:ext cx="11143786" cy="308413"/>
          </a:xfrm>
        </p:spPr>
        <p:txBody>
          <a:bodyPr lIns="0" tIns="0" rIns="0" bIns="0">
            <a:normAutofit/>
          </a:bodyPr>
          <a:lstStyle>
            <a:lvl1pPr marL="0" indent="0">
              <a:buClr>
                <a:srgbClr val="FEC652"/>
              </a:buClr>
              <a:buFont typeface="Wingdings" pitchFamily="2" charset="2"/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2pPr>
            <a:lvl3pPr marL="9144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3pPr>
            <a:lvl4pPr marL="13716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4pPr>
            <a:lvl5pPr marL="18288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0814915-4A00-0DEC-BF82-4DEF633C5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827" y="4118708"/>
            <a:ext cx="11143786" cy="1926492"/>
          </a:xfrm>
          <a:prstGeom prst="rect">
            <a:avLst/>
          </a:prstGeom>
          <a:effectLst/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100000"/>
              </a:lnSpc>
              <a:defRPr sz="3400" b="1" i="0">
                <a:solidFill>
                  <a:sysClr val="windowText" lastClr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7637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C02A878-BA68-D588-5BB1-15FBF131CBB5}"/>
              </a:ext>
            </a:extLst>
          </p:cNvPr>
          <p:cNvSpPr/>
          <p:nvPr userDrawn="1"/>
        </p:nvSpPr>
        <p:spPr>
          <a:xfrm>
            <a:off x="0" y="0"/>
            <a:ext cx="9290304" cy="1307939"/>
          </a:xfrm>
          <a:prstGeom prst="rect">
            <a:avLst/>
          </a:prstGeom>
          <a:solidFill>
            <a:srgbClr val="DB1932"/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92949C-BB43-8331-FB5B-ACB2321043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42048" y="4276600"/>
            <a:ext cx="4949952" cy="2581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48877-44C3-4986-AC7C-B671E7C8F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5A54199B-2068-DBA1-76DF-4C21AE4A7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 b="1"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ED2E431A-6DA7-1A2C-2C30-355AA71BD8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8" t="39556" r="9131" b="40800"/>
          <a:stretch/>
        </p:blipFill>
        <p:spPr>
          <a:xfrm>
            <a:off x="164592" y="6242277"/>
            <a:ext cx="2779776" cy="5206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F41391-9BAE-571C-CC65-86C3BB109A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67023" y="486938"/>
            <a:ext cx="2257757" cy="82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097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C02A878-BA68-D588-5BB1-15FBF131CBB5}"/>
              </a:ext>
            </a:extLst>
          </p:cNvPr>
          <p:cNvSpPr/>
          <p:nvPr userDrawn="1"/>
        </p:nvSpPr>
        <p:spPr>
          <a:xfrm>
            <a:off x="0" y="0"/>
            <a:ext cx="11664176" cy="1307939"/>
          </a:xfrm>
          <a:prstGeom prst="rect">
            <a:avLst/>
          </a:prstGeom>
          <a:solidFill>
            <a:srgbClr val="DB1932"/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92949C-BB43-8331-FB5B-ACB2321043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42048" y="4276600"/>
            <a:ext cx="4949952" cy="2581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48877-44C3-4986-AC7C-B671E7C8F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5A54199B-2068-DBA1-76DF-4C21AE4A7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390" y="118872"/>
            <a:ext cx="10769910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 b="1"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457EA2-A556-E16F-171D-F2142B5563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47843" y="6267967"/>
            <a:ext cx="3029857" cy="53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57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C08172-8304-E401-DF73-370779DDF8B2}"/>
              </a:ext>
            </a:extLst>
          </p:cNvPr>
          <p:cNvSpPr/>
          <p:nvPr userDrawn="1"/>
        </p:nvSpPr>
        <p:spPr>
          <a:xfrm>
            <a:off x="0" y="0"/>
            <a:ext cx="9290304" cy="1307939"/>
          </a:xfrm>
          <a:prstGeom prst="rect">
            <a:avLst/>
          </a:prstGeom>
          <a:solidFill>
            <a:srgbClr val="DB1932"/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AAC764-2C2E-76F4-9142-4373BE8253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42048" y="4276600"/>
            <a:ext cx="4949952" cy="258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613591-958B-F7AA-E1B3-914C391BA2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67023" y="486938"/>
            <a:ext cx="2257757" cy="82100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09CBA8-8FA5-E2AB-51C9-8379F3B7B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0390" y="1545390"/>
            <a:ext cx="5499410" cy="4825673"/>
          </a:xfrm>
        </p:spPr>
        <p:txBody>
          <a:bodyPr t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3748120-3676-87BC-3193-15575C64E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545390"/>
            <a:ext cx="5499409" cy="4825673"/>
          </a:xfrm>
        </p:spPr>
        <p:txBody>
          <a:bodyPr t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21682E97-C601-49A9-A29E-BDF36E13AE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 b="1">
                <a:effectLst>
                  <a:outerShdw blurRad="63500" dist="635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 descr="Logo&#10;&#10;Description automatically generated with medium confidence">
            <a:extLst>
              <a:ext uri="{FF2B5EF4-FFF2-40B4-BE49-F238E27FC236}">
                <a16:creationId xmlns:a16="http://schemas.microsoft.com/office/drawing/2014/main" id="{F8BB45D1-31A0-2459-523F-7EB12815B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8" t="39556" r="9131" b="40800"/>
          <a:stretch/>
        </p:blipFill>
        <p:spPr>
          <a:xfrm>
            <a:off x="164592" y="6242277"/>
            <a:ext cx="2779776" cy="52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68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1-Column –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C02A878-BA68-D588-5BB1-15FBF131CBB5}"/>
              </a:ext>
            </a:extLst>
          </p:cNvPr>
          <p:cNvSpPr/>
          <p:nvPr userDrawn="1"/>
        </p:nvSpPr>
        <p:spPr>
          <a:xfrm>
            <a:off x="0" y="0"/>
            <a:ext cx="9290304" cy="1307939"/>
          </a:xfrm>
          <a:prstGeom prst="rect">
            <a:avLst/>
          </a:prstGeom>
          <a:solidFill>
            <a:srgbClr val="DB1932"/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52477C3-ECF0-DA5F-A4FE-664F0CD2E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67023" y="486938"/>
            <a:ext cx="2257757" cy="821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92949C-BB43-8331-FB5B-ACB2321043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42048" y="4276600"/>
            <a:ext cx="4949952" cy="2581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48877-44C3-4986-AC7C-B671E7C8F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5A54199B-2068-DBA1-76DF-4C21AE4A7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 b="1"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66F4F8-72C3-31A0-ABD2-1BA1A0683D66}"/>
              </a:ext>
            </a:extLst>
          </p:cNvPr>
          <p:cNvSpPr txBox="1"/>
          <p:nvPr userDrawn="1"/>
        </p:nvSpPr>
        <p:spPr>
          <a:xfrm>
            <a:off x="11034792" y="6571257"/>
            <a:ext cx="88998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900" b="1" spc="2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C5EB6BAC-F355-21FF-A5B9-345BEFA191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8" t="39556" r="9131" b="40800"/>
          <a:stretch/>
        </p:blipFill>
        <p:spPr>
          <a:xfrm>
            <a:off x="164592" y="6242277"/>
            <a:ext cx="2779776" cy="52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89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BC1C0-7310-4C4F-863A-81404833D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0390" y="1545390"/>
            <a:ext cx="11143786" cy="482567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4DE669-24A2-4F69-8D54-54BD8FA30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44060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66" r:id="rId2"/>
    <p:sldLayoutId id="2147483657" r:id="rId3"/>
    <p:sldLayoutId id="2147483664" r:id="rId4"/>
    <p:sldLayoutId id="2147483667" r:id="rId5"/>
    <p:sldLayoutId id="2147483650" r:id="rId6"/>
    <p:sldLayoutId id="2147483665" r:id="rId7"/>
    <p:sldLayoutId id="2147483655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b="1" i="0" kern="1200">
          <a:solidFill>
            <a:srgbClr val="FFFFFF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FEC652"/>
        </a:buClr>
        <a:buFont typeface="Wingdings" pitchFamily="2" charset="2"/>
        <a:buChar char="§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EC652"/>
        </a:buClr>
        <a:buFont typeface="Wingdings" pitchFamily="2" charset="2"/>
        <a:buChar char="§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EC652"/>
        </a:buClr>
        <a:buFont typeface="Wingdings" pitchFamily="2" charset="2"/>
        <a:buChar char="§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EC652"/>
        </a:buClr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EC652"/>
        </a:buClr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B1C550-4730-59D3-8B41-7CC161A59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827" y="6158753"/>
            <a:ext cx="11143786" cy="63649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endParaRPr lang="en-US" sz="16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A12CE1-DC53-8C29-9CA3-4F2C4CB0D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Module 1: Lesson 1 – Remote Sensing</a:t>
            </a:r>
          </a:p>
        </p:txBody>
      </p:sp>
    </p:spTree>
    <p:extLst>
      <p:ext uri="{BB962C8B-B14F-4D97-AF65-F5344CB8AC3E}">
        <p14:creationId xmlns:p14="http://schemas.microsoft.com/office/powerpoint/2010/main" val="288241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A042E4-4399-D41D-5422-E21F07DAC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Definition: The scanning of the earth by satellite or high-flying aircraft in order to obtain useful information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Examples </a:t>
            </a:r>
          </a:p>
          <a:p>
            <a:pPr lvl="1"/>
            <a:r>
              <a:rPr lang="en-US" dirty="0"/>
              <a:t>Severe Weather Maps </a:t>
            </a:r>
          </a:p>
          <a:p>
            <a:pPr lvl="1"/>
            <a:r>
              <a:rPr lang="en-US" dirty="0"/>
              <a:t>Crop Imagery </a:t>
            </a:r>
          </a:p>
          <a:p>
            <a:pPr lvl="1"/>
            <a:r>
              <a:rPr lang="en-US" dirty="0"/>
              <a:t>Land use mapping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41A65-1DD8-C825-A745-B4E78BD2A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Sensing Definition		</a:t>
            </a:r>
          </a:p>
        </p:txBody>
      </p:sp>
      <p:pic>
        <p:nvPicPr>
          <p:cNvPr id="1026" name="Picture 2" descr="NDVI Image used to determine crop stress and aid in scouting the field ...">
            <a:extLst>
              <a:ext uri="{FF2B5EF4-FFF2-40B4-BE49-F238E27FC236}">
                <a16:creationId xmlns:a16="http://schemas.microsoft.com/office/drawing/2014/main" id="{6D0E3AD5-0BDA-9F37-ABFA-724C2B8B5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460" y="2509375"/>
            <a:ext cx="6438213" cy="4108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706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48789B-5526-B21B-03A7-B507F2078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Altitude imagery covers large areas of land at routine intervals </a:t>
            </a:r>
          </a:p>
          <a:p>
            <a:r>
              <a:rPr lang="en-US" dirty="0"/>
              <a:t>Generally low cost or free</a:t>
            </a:r>
          </a:p>
          <a:p>
            <a:r>
              <a:rPr lang="en-US" dirty="0"/>
              <a:t>Imagery resolution can range from 3ft to 100ft per pixel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E35A5A-1080-7CBE-65F5-17AFB12CF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of imagery – Satellite Imagery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1BFD56-72B6-404A-70E1-8E504665D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944" y="3351448"/>
            <a:ext cx="4860564" cy="263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14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FBE5A-8BE6-EF63-2CCE-730155856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29161C-CF4B-298D-92E0-E46702EAC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Low altitude imagery covers regional areas on demand </a:t>
            </a:r>
          </a:p>
          <a:p>
            <a:r>
              <a:rPr lang="en-US" dirty="0"/>
              <a:t>Generally a few dollars an acre</a:t>
            </a:r>
          </a:p>
          <a:p>
            <a:r>
              <a:rPr lang="en-US" dirty="0"/>
              <a:t>Imagery resolution can range from 1ft to 3ft per pixel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F5CE3F-1641-37B8-F10B-87868BCFC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of imagery – Aircraft Imagery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87DFCB-97A3-37A4-4F33-357726FDE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179" y="3165183"/>
            <a:ext cx="4855808" cy="323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511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9EFA4-2629-1A2E-88AE-99DA73D7D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FBF5D2-1F2C-BF55-80DD-7B403FB5B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Low altitude imagery covers single fields on demand </a:t>
            </a:r>
          </a:p>
          <a:p>
            <a:r>
              <a:rPr lang="en-US" dirty="0"/>
              <a:t>Highest cost solution due to the time required to capture imagery </a:t>
            </a:r>
          </a:p>
          <a:p>
            <a:r>
              <a:rPr lang="en-US" dirty="0"/>
              <a:t>Imagery resolution can be as low as ~1in per pixel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4CB78E-A7CD-E7C5-F59C-1857047BC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of imagery – UAV Imagery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155318-A35F-6D72-11E5-B8D568509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837" y="3429000"/>
            <a:ext cx="43243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6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c2ce5dc-0942-45c6-a21f-73e554a2b2f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FC8164410CFA40B897CE33A764EB42" ma:contentTypeVersion="18" ma:contentTypeDescription="Create a new document." ma:contentTypeScope="" ma:versionID="06e6d6caa5ac6d3ed9a0b12de7f718e2">
  <xsd:schema xmlns:xsd="http://www.w3.org/2001/XMLSchema" xmlns:xs="http://www.w3.org/2001/XMLSchema" xmlns:p="http://schemas.microsoft.com/office/2006/metadata/properties" xmlns:ns3="7c2ce5dc-0942-45c6-a21f-73e554a2b2f6" xmlns:ns4="be2f4ae2-5da5-4798-96b7-82c2f710c2f6" targetNamespace="http://schemas.microsoft.com/office/2006/metadata/properties" ma:root="true" ma:fieldsID="0084734eb26e5672b17c58dc873f4b61" ns3:_="" ns4:_="">
    <xsd:import namespace="7c2ce5dc-0942-45c6-a21f-73e554a2b2f6"/>
    <xsd:import namespace="be2f4ae2-5da5-4798-96b7-82c2f710c2f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SearchProperties" minOccurs="0"/>
                <xsd:element ref="ns3:_activity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2ce5dc-0942-45c6-a21f-73e554a2b2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3" nillable="true" ma:displayName="_activity" ma:hidden="true" ma:internalName="_activity">
      <xsd:simpleType>
        <xsd:restriction base="dms:Note"/>
      </xsd:simple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5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2f4ae2-5da5-4798-96b7-82c2f710c2f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FB498EE-D5BD-40A0-BC8D-2CA1E96E9108}">
  <ds:schemaRefs>
    <ds:schemaRef ds:uri="7c2ce5dc-0942-45c6-a21f-73e554a2b2f6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purl.org/dc/dcmitype/"/>
    <ds:schemaRef ds:uri="http://schemas.microsoft.com/office/infopath/2007/PartnerControls"/>
    <ds:schemaRef ds:uri="be2f4ae2-5da5-4798-96b7-82c2f710c2f6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D85CCE6-D864-4AEC-B768-FB5CD28BA1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0559FF3-7E50-4BB1-BC41-8DDC5DFFD9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c2ce5dc-0942-45c6-a21f-73e554a2b2f6"/>
    <ds:schemaRef ds:uri="be2f4ae2-5da5-4798-96b7-82c2f710c2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7418</TotalTime>
  <Words>138</Words>
  <Application>Microsoft Office PowerPoint</Application>
  <PresentationFormat>Widescreen</PresentationFormat>
  <Paragraphs>20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Aptos</vt:lpstr>
      <vt:lpstr>Arial</vt:lpstr>
      <vt:lpstr>Calibri</vt:lpstr>
      <vt:lpstr>Helvetica</vt:lpstr>
      <vt:lpstr>Wingdings</vt:lpstr>
      <vt:lpstr>Office Theme</vt:lpstr>
      <vt:lpstr>Module 1: Lesson 1 – Remote Sensing</vt:lpstr>
      <vt:lpstr>Remote Sensing Definition  </vt:lpstr>
      <vt:lpstr>Sources of imagery – Satellite Imagery</vt:lpstr>
      <vt:lpstr>Sources of imagery – Aircraft Imagery</vt:lpstr>
      <vt:lpstr>Sources of imagery – UAV Imagery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Joel Tillirson</dc:creator>
  <cp:lastModifiedBy>Groe, Katelyn H [A&amp;BE]</cp:lastModifiedBy>
  <cp:revision>168</cp:revision>
  <cp:lastPrinted>2023-04-10T21:23:49Z</cp:lastPrinted>
  <dcterms:created xsi:type="dcterms:W3CDTF">2021-10-26T20:51:56Z</dcterms:created>
  <dcterms:modified xsi:type="dcterms:W3CDTF">2025-01-30T22:10:18Z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0x01010013FC8164410CFA40B897CE33A764EB42</vt:lpwstr>
  </property>
</Properties>
</file>